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59" r:id="rId6"/>
    <p:sldId id="271" r:id="rId7"/>
    <p:sldId id="260" r:id="rId8"/>
    <p:sldId id="261" r:id="rId9"/>
    <p:sldId id="262" r:id="rId10"/>
    <p:sldId id="265" r:id="rId11"/>
    <p:sldId id="272" r:id="rId12"/>
    <p:sldId id="266" r:id="rId13"/>
    <p:sldId id="268" r:id="rId14"/>
    <p:sldId id="267" r:id="rId15"/>
    <p:sldId id="269" r:id="rId16"/>
  </p:sldIdLst>
  <p:sldSz cx="12344400" cy="7315200"/>
  <p:notesSz cx="6858000" cy="9144000"/>
  <p:defaultTextStyle>
    <a:defPPr>
      <a:defRPr lang="en-US"/>
    </a:defPPr>
    <a:lvl1pPr marL="0" algn="l" defTabSz="11233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1670" algn="l" defTabSz="11233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23340" algn="l" defTabSz="11233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85011" algn="l" defTabSz="11233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46681" algn="l" defTabSz="11233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08351" algn="l" defTabSz="11233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70021" algn="l" defTabSz="11233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31691" algn="l" defTabSz="11233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93362" algn="l" defTabSz="11233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366" y="-108"/>
      </p:cViewPr>
      <p:guideLst>
        <p:guide orient="horz" pos="2304"/>
        <p:guide pos="38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5830" y="2272454"/>
            <a:ext cx="10492740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1660" y="4145280"/>
            <a:ext cx="864108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1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3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5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466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08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0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31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93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9690" y="292948"/>
            <a:ext cx="2777490" cy="624162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7220" y="292948"/>
            <a:ext cx="8126730" cy="62416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123" y="4700694"/>
            <a:ext cx="10492740" cy="1452880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5123" y="3100495"/>
            <a:ext cx="10492740" cy="1600199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6167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233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8501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4668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0835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7002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316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9336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706880"/>
            <a:ext cx="5452110" cy="482769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070" y="1706880"/>
            <a:ext cx="5452110" cy="482769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637454"/>
            <a:ext cx="5454254" cy="68241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61670" indent="0">
              <a:buNone/>
              <a:defRPr sz="2500" b="1"/>
            </a:lvl2pPr>
            <a:lvl3pPr marL="1123340" indent="0">
              <a:buNone/>
              <a:defRPr sz="2200" b="1"/>
            </a:lvl3pPr>
            <a:lvl4pPr marL="1685011" indent="0">
              <a:buNone/>
              <a:defRPr sz="2000" b="1"/>
            </a:lvl4pPr>
            <a:lvl5pPr marL="2246681" indent="0">
              <a:buNone/>
              <a:defRPr sz="2000" b="1"/>
            </a:lvl5pPr>
            <a:lvl6pPr marL="2808351" indent="0">
              <a:buNone/>
              <a:defRPr sz="2000" b="1"/>
            </a:lvl6pPr>
            <a:lvl7pPr marL="3370021" indent="0">
              <a:buNone/>
              <a:defRPr sz="2000" b="1"/>
            </a:lvl7pPr>
            <a:lvl8pPr marL="3931691" indent="0">
              <a:buNone/>
              <a:defRPr sz="2000" b="1"/>
            </a:lvl8pPr>
            <a:lvl9pPr marL="4493362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2319867"/>
            <a:ext cx="5454254" cy="4214707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0785" y="1637454"/>
            <a:ext cx="5456396" cy="68241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61670" indent="0">
              <a:buNone/>
              <a:defRPr sz="2500" b="1"/>
            </a:lvl2pPr>
            <a:lvl3pPr marL="1123340" indent="0">
              <a:buNone/>
              <a:defRPr sz="2200" b="1"/>
            </a:lvl3pPr>
            <a:lvl4pPr marL="1685011" indent="0">
              <a:buNone/>
              <a:defRPr sz="2000" b="1"/>
            </a:lvl4pPr>
            <a:lvl5pPr marL="2246681" indent="0">
              <a:buNone/>
              <a:defRPr sz="2000" b="1"/>
            </a:lvl5pPr>
            <a:lvl6pPr marL="2808351" indent="0">
              <a:buNone/>
              <a:defRPr sz="2000" b="1"/>
            </a:lvl6pPr>
            <a:lvl7pPr marL="3370021" indent="0">
              <a:buNone/>
              <a:defRPr sz="2000" b="1"/>
            </a:lvl7pPr>
            <a:lvl8pPr marL="3931691" indent="0">
              <a:buNone/>
              <a:defRPr sz="2000" b="1"/>
            </a:lvl8pPr>
            <a:lvl9pPr marL="4493362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0785" y="2319867"/>
            <a:ext cx="5456396" cy="4214707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291253"/>
            <a:ext cx="4061223" cy="1239520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317" y="291254"/>
            <a:ext cx="6900863" cy="624332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20" y="1530774"/>
            <a:ext cx="4061223" cy="5003801"/>
          </a:xfrm>
        </p:spPr>
        <p:txBody>
          <a:bodyPr/>
          <a:lstStyle>
            <a:lvl1pPr marL="0" indent="0">
              <a:buNone/>
              <a:defRPr sz="1700"/>
            </a:lvl1pPr>
            <a:lvl2pPr marL="561670" indent="0">
              <a:buNone/>
              <a:defRPr sz="1500"/>
            </a:lvl2pPr>
            <a:lvl3pPr marL="1123340" indent="0">
              <a:buNone/>
              <a:defRPr sz="1200"/>
            </a:lvl3pPr>
            <a:lvl4pPr marL="1685011" indent="0">
              <a:buNone/>
              <a:defRPr sz="1100"/>
            </a:lvl4pPr>
            <a:lvl5pPr marL="2246681" indent="0">
              <a:buNone/>
              <a:defRPr sz="1100"/>
            </a:lvl5pPr>
            <a:lvl6pPr marL="2808351" indent="0">
              <a:buNone/>
              <a:defRPr sz="1100"/>
            </a:lvl6pPr>
            <a:lvl7pPr marL="3370021" indent="0">
              <a:buNone/>
              <a:defRPr sz="1100"/>
            </a:lvl7pPr>
            <a:lvl8pPr marL="3931691" indent="0">
              <a:buNone/>
              <a:defRPr sz="1100"/>
            </a:lvl8pPr>
            <a:lvl9pPr marL="4493362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9589" y="5120640"/>
            <a:ext cx="7406640" cy="604521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19589" y="653627"/>
            <a:ext cx="7406640" cy="4389120"/>
          </a:xfrm>
        </p:spPr>
        <p:txBody>
          <a:bodyPr/>
          <a:lstStyle>
            <a:lvl1pPr marL="0" indent="0">
              <a:buNone/>
              <a:defRPr sz="3900"/>
            </a:lvl1pPr>
            <a:lvl2pPr marL="561670" indent="0">
              <a:buNone/>
              <a:defRPr sz="3400"/>
            </a:lvl2pPr>
            <a:lvl3pPr marL="1123340" indent="0">
              <a:buNone/>
              <a:defRPr sz="2900"/>
            </a:lvl3pPr>
            <a:lvl4pPr marL="1685011" indent="0">
              <a:buNone/>
              <a:defRPr sz="2500"/>
            </a:lvl4pPr>
            <a:lvl5pPr marL="2246681" indent="0">
              <a:buNone/>
              <a:defRPr sz="2500"/>
            </a:lvl5pPr>
            <a:lvl6pPr marL="2808351" indent="0">
              <a:buNone/>
              <a:defRPr sz="2500"/>
            </a:lvl6pPr>
            <a:lvl7pPr marL="3370021" indent="0">
              <a:buNone/>
              <a:defRPr sz="2500"/>
            </a:lvl7pPr>
            <a:lvl8pPr marL="3931691" indent="0">
              <a:buNone/>
              <a:defRPr sz="2500"/>
            </a:lvl8pPr>
            <a:lvl9pPr marL="4493362" indent="0">
              <a:buNone/>
              <a:defRPr sz="2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19589" y="5725161"/>
            <a:ext cx="7406640" cy="858519"/>
          </a:xfrm>
        </p:spPr>
        <p:txBody>
          <a:bodyPr/>
          <a:lstStyle>
            <a:lvl1pPr marL="0" indent="0">
              <a:buNone/>
              <a:defRPr sz="1700"/>
            </a:lvl1pPr>
            <a:lvl2pPr marL="561670" indent="0">
              <a:buNone/>
              <a:defRPr sz="1500"/>
            </a:lvl2pPr>
            <a:lvl3pPr marL="1123340" indent="0">
              <a:buNone/>
              <a:defRPr sz="1200"/>
            </a:lvl3pPr>
            <a:lvl4pPr marL="1685011" indent="0">
              <a:buNone/>
              <a:defRPr sz="1100"/>
            </a:lvl4pPr>
            <a:lvl5pPr marL="2246681" indent="0">
              <a:buNone/>
              <a:defRPr sz="1100"/>
            </a:lvl5pPr>
            <a:lvl6pPr marL="2808351" indent="0">
              <a:buNone/>
              <a:defRPr sz="1100"/>
            </a:lvl6pPr>
            <a:lvl7pPr marL="3370021" indent="0">
              <a:buNone/>
              <a:defRPr sz="1100"/>
            </a:lvl7pPr>
            <a:lvl8pPr marL="3931691" indent="0">
              <a:buNone/>
              <a:defRPr sz="1100"/>
            </a:lvl8pPr>
            <a:lvl9pPr marL="4493362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292947"/>
            <a:ext cx="11109960" cy="1219200"/>
          </a:xfrm>
          <a:prstGeom prst="rect">
            <a:avLst/>
          </a:prstGeom>
        </p:spPr>
        <p:txBody>
          <a:bodyPr vert="horz" lIns="112334" tIns="56167" rIns="112334" bIns="5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706880"/>
            <a:ext cx="11109960" cy="4827694"/>
          </a:xfrm>
          <a:prstGeom prst="rect">
            <a:avLst/>
          </a:prstGeom>
        </p:spPr>
        <p:txBody>
          <a:bodyPr vert="horz" lIns="112334" tIns="56167" rIns="112334" bIns="5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" y="6780107"/>
            <a:ext cx="2880360" cy="389467"/>
          </a:xfrm>
          <a:prstGeom prst="rect">
            <a:avLst/>
          </a:prstGeom>
        </p:spPr>
        <p:txBody>
          <a:bodyPr vert="horz" lIns="112334" tIns="56167" rIns="112334" bIns="56167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17670" y="6780107"/>
            <a:ext cx="3909060" cy="389467"/>
          </a:xfrm>
          <a:prstGeom prst="rect">
            <a:avLst/>
          </a:prstGeom>
        </p:spPr>
        <p:txBody>
          <a:bodyPr vert="horz" lIns="112334" tIns="56167" rIns="112334" bIns="56167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46820" y="6780107"/>
            <a:ext cx="2880360" cy="389467"/>
          </a:xfrm>
          <a:prstGeom prst="rect">
            <a:avLst/>
          </a:prstGeom>
        </p:spPr>
        <p:txBody>
          <a:bodyPr vert="horz" lIns="112334" tIns="56167" rIns="112334" bIns="56167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2334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1253" indent="-421253" algn="l" defTabSz="1123340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12714" indent="-351044" algn="l" defTabSz="112334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404176" indent="-280835" algn="l" defTabSz="112334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65846" indent="-280835" algn="l" defTabSz="1123340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27516" indent="-280835" algn="l" defTabSz="1123340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089186" indent="-280835" algn="l" defTabSz="112334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650856" indent="-280835" algn="l" defTabSz="112334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12527" indent="-280835" algn="l" defTabSz="112334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774197" indent="-280835" algn="l" defTabSz="112334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33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1670" algn="l" defTabSz="11233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23340" algn="l" defTabSz="11233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85011" algn="l" defTabSz="11233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6681" algn="l" defTabSz="11233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8351" algn="l" defTabSz="11233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70021" algn="l" defTabSz="11233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31691" algn="l" defTabSz="11233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93362" algn="l" defTabSz="11233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3" Type="http://schemas.openxmlformats.org/officeDocument/2006/relationships/image" Target="../media/image12.jpg"/><Relationship Id="rId7" Type="http://schemas.openxmlformats.org/officeDocument/2006/relationships/image" Target="../media/image16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10" Type="http://schemas.openxmlformats.org/officeDocument/2006/relationships/image" Target="../media/image19.jpg"/><Relationship Id="rId4" Type="http://schemas.openxmlformats.org/officeDocument/2006/relationships/image" Target="../media/image13.jpg"/><Relationship Id="rId9" Type="http://schemas.openxmlformats.org/officeDocument/2006/relationships/image" Target="../media/image1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00" y="76200"/>
            <a:ext cx="2667000" cy="2600960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1447800"/>
            <a:ext cx="2666999" cy="3007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24200" y="1729776"/>
            <a:ext cx="5791200" cy="1775424"/>
          </a:xfrm>
          <a:prstGeom prst="rect">
            <a:avLst/>
          </a:prstGeom>
          <a:noFill/>
        </p:spPr>
        <p:txBody>
          <a:bodyPr wrap="square" lIns="112334" tIns="56167" rIns="112334" bIns="56167" rtlCol="0">
            <a:spAutoFit/>
          </a:bodyPr>
          <a:lstStyle/>
          <a:p>
            <a:pPr algn="ctr"/>
            <a:r>
              <a:rPr lang="en-US" sz="3600" dirty="0" err="1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আব্দুল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হালিম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চৌধুরী</a:t>
            </a:r>
            <a:endParaRPr lang="bn-IN" sz="36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>
                <a:latin typeface="NikoshBAN" pitchFamily="2" charset="0"/>
                <a:cs typeface="NikoshBAN" pitchFamily="2" charset="0"/>
              </a:rPr>
              <a:t>সহকারী  শিক্ষক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(COMPT)</a:t>
            </a:r>
          </a:p>
          <a:p>
            <a:pPr algn="ctr"/>
            <a:r>
              <a:rPr lang="en-US" sz="3600" dirty="0">
                <a:latin typeface="NikoshBAN" pitchFamily="2" charset="0"/>
                <a:cs typeface="NikoshBAN" pitchFamily="2" charset="0"/>
              </a:rPr>
              <a:t>halim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92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tin@gmail.com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3352800" y="81280"/>
            <a:ext cx="4646100" cy="13445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112334" tIns="56167" rIns="112334" bIns="56167">
            <a:spAutoFit/>
          </a:bodyPr>
          <a:lstStyle/>
          <a:p>
            <a:pPr algn="ctr">
              <a:defRPr/>
            </a:pPr>
            <a:r>
              <a:rPr lang="bn-BD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bn-IN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8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 descr="IMG_20160613_09435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161" y="0"/>
            <a:ext cx="12222163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Rectangle 8"/>
          <p:cNvSpPr/>
          <p:nvPr/>
        </p:nvSpPr>
        <p:spPr>
          <a:xfrm>
            <a:off x="4191000" y="2644914"/>
            <a:ext cx="3581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5</a:t>
            </a:r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 </a:t>
            </a:r>
            <a:r>
              <a:rPr lang="bn-BD" sz="40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 </a:t>
            </a:r>
          </a:p>
        </p:txBody>
      </p:sp>
    </p:spTree>
    <p:extLst>
      <p:ext uri="{BB962C8B-B14F-4D97-AF65-F5344CB8AC3E}">
        <p14:creationId xmlns:p14="http://schemas.microsoft.com/office/powerpoint/2010/main" val="304391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152400"/>
            <a:ext cx="4267200" cy="23622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2400" y="432137"/>
            <a:ext cx="67818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মহাকাশ গবেষণা সংস্থা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667000"/>
            <a:ext cx="12191999" cy="2667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200" y="5638800"/>
            <a:ext cx="116586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বাংলাদেশ সরকারের সকল তথ্য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88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80999" y="228600"/>
            <a:ext cx="10439401" cy="2438400"/>
            <a:chOff x="380999" y="381000"/>
            <a:chExt cx="10439401" cy="24384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0999" y="381000"/>
              <a:ext cx="2438401" cy="2438400"/>
            </a:xfrm>
            <a:prstGeom prst="rect">
              <a:avLst/>
            </a:prstGeom>
            <a:ln>
              <a:noFill/>
            </a:ln>
          </p:spPr>
        </p:pic>
        <p:sp>
          <p:nvSpPr>
            <p:cNvPr id="3" name="Rectangle 2"/>
            <p:cNvSpPr/>
            <p:nvPr/>
          </p:nvSpPr>
          <p:spPr>
            <a:xfrm>
              <a:off x="3200400" y="685800"/>
              <a:ext cx="7620000" cy="1600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733800" y="990600"/>
              <a:ext cx="6539291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u="sng" dirty="0" smtClean="0">
                  <a:solidFill>
                    <a:srgbClr val="FF0000"/>
                  </a:solidFill>
                </a:rPr>
                <a:t>www.sukhbilashhs.edu.bd</a:t>
              </a:r>
              <a:r>
                <a:rPr lang="en-US" sz="4400" dirty="0" smtClean="0"/>
                <a:t> </a:t>
              </a:r>
              <a:endParaRPr lang="en-US" sz="4400" dirty="0"/>
            </a:p>
          </p:txBody>
        </p:sp>
      </p:grpSp>
      <p:sp>
        <p:nvSpPr>
          <p:cNvPr id="7" name="Rectangle 6"/>
          <p:cNvSpPr/>
          <p:nvPr/>
        </p:nvSpPr>
        <p:spPr>
          <a:xfrm>
            <a:off x="2438400" y="2514600"/>
            <a:ext cx="9220201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তোমাদের</a:t>
            </a:r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বিদ্যালয়ের</a:t>
            </a:r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ওয়েবসাইট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3733800"/>
            <a:ext cx="11734800" cy="3416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IN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এখানে তোমরা; বিভিন্ন নোটিশ, তোমাদের পরীক্ষার রুটিন, ফলাফল, পাবলিক পরীক্ষার রুটিন, ফলাফল, শিক্ষার্থীর তথ্য, শিক্ষকের তথ্য, সহ বিদ্যালয় সংশ্লিষ্ট যাবতীয় তথ্য পেতে পার।</a:t>
            </a:r>
            <a:endParaRPr lang="bn-BD" sz="5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28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3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3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355937"/>
            <a:ext cx="94488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এরকম</a:t>
            </a:r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আর</a:t>
            </a:r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ওয়েবসাইট  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Smiley Face 4"/>
          <p:cNvSpPr/>
          <p:nvPr/>
        </p:nvSpPr>
        <p:spPr>
          <a:xfrm>
            <a:off x="3733800" y="2514600"/>
            <a:ext cx="5638800" cy="33528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ক্লিক </a:t>
            </a:r>
            <a:r>
              <a:rPr lang="bn-IN" sz="2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/>
          </a:p>
        </p:txBody>
      </p:sp>
      <p:graphicFrame>
        <p:nvGraphicFramePr>
          <p:cNvPr id="6" name="Object 5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009318"/>
              </p:ext>
            </p:extLst>
          </p:nvPr>
        </p:nvGraphicFramePr>
        <p:xfrm>
          <a:off x="6248400" y="463867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Document" showAsIcon="1" r:id="rId3" imgW="914400" imgH="771480" progId="Word.Document.12">
                  <p:embed/>
                </p:oleObj>
              </mc:Choice>
              <mc:Fallback>
                <p:oleObj name="Document" showAsIcon="1" r:id="rId3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48400" y="4638675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485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57600" y="304800"/>
            <a:ext cx="41148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জ্ঞান যাচাই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1727537"/>
            <a:ext cx="41148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ওয়েবসাইট কি? 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0200" y="3403937"/>
            <a:ext cx="88392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ওয়েবসাইটে তথ্য কি ভাবে থাকে?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0" y="5080337"/>
            <a:ext cx="102108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ওয়েবসাইট থেকে আমরা কি পেয়ে  থাকি ?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60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657600" y="304800"/>
            <a:ext cx="41148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727537"/>
            <a:ext cx="11125200" cy="286232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তোমাদের বিদ্যালয়ের </a:t>
            </a:r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ওয়েবসাইটে আর </a:t>
            </a:r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 কি তথ্য রাখতে চাও; ৪/৫ জনের দলে ভাগ হয়ে তালিকা তৈয়ারি করে প্রদর্শন কর।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28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752600" y="1676400"/>
            <a:ext cx="7467600" cy="3962400"/>
          </a:xfrm>
          <a:prstGeom prst="horizontalScroll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bn-BD" sz="9600" dirty="0">
                <a:solidFill>
                  <a:srgbClr val="C00000"/>
                </a:solidFill>
                <a:ea typeface="Calibri"/>
                <a:cs typeface="NikoshBAN"/>
              </a:rPr>
              <a:t>সকলকে ধন্যবাদ </a:t>
            </a:r>
            <a:endParaRPr lang="en-US" sz="8000" dirty="0">
              <a:ea typeface="Calibri"/>
              <a:cs typeface="Vrinda"/>
            </a:endParaRPr>
          </a:p>
        </p:txBody>
      </p:sp>
    </p:spTree>
    <p:extLst>
      <p:ext uri="{BB962C8B-B14F-4D97-AF65-F5344CB8AC3E}">
        <p14:creationId xmlns:p14="http://schemas.microsoft.com/office/powerpoint/2010/main" val="116136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1000" y="206514"/>
            <a:ext cx="3581400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গুলি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লক্ষ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endParaRPr lang="bn-BD" sz="4000" dirty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447800"/>
            <a:ext cx="8001000" cy="4038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447800"/>
            <a:ext cx="8001000" cy="4419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47800"/>
            <a:ext cx="8077200" cy="4419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24"/>
          <a:stretch/>
        </p:blipFill>
        <p:spPr>
          <a:xfrm>
            <a:off x="1524001" y="2133600"/>
            <a:ext cx="8077199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447800"/>
            <a:ext cx="8305800" cy="44195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981200"/>
            <a:ext cx="8763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016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12191999" cy="693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23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52400" y="3981450"/>
            <a:ext cx="11963400" cy="2343150"/>
            <a:chOff x="228600" y="4057650"/>
            <a:chExt cx="11963400" cy="234315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34425" y="4419600"/>
              <a:ext cx="3457575" cy="1504950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0801" y="4562475"/>
              <a:ext cx="3200400" cy="130492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4057650"/>
              <a:ext cx="1952625" cy="234315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30" t="14010" r="11475" b="13682"/>
            <a:stretch/>
          </p:blipFill>
          <p:spPr>
            <a:xfrm>
              <a:off x="6172200" y="4343400"/>
              <a:ext cx="2286000" cy="1828800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685800" y="381000"/>
            <a:ext cx="11125200" cy="2133600"/>
            <a:chOff x="775741" y="685800"/>
            <a:chExt cx="11125200" cy="213360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741" y="990600"/>
              <a:ext cx="1747837" cy="182880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4141" y="914400"/>
              <a:ext cx="1762125" cy="182880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6341" y="838200"/>
              <a:ext cx="1752600" cy="17526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48341" y="685800"/>
              <a:ext cx="1752600" cy="18288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38541" y="819150"/>
              <a:ext cx="1771650" cy="17716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5729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81400" y="587514"/>
            <a:ext cx="60198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Bevel 2"/>
          <p:cNvSpPr/>
          <p:nvPr/>
        </p:nvSpPr>
        <p:spPr>
          <a:xfrm>
            <a:off x="1371600" y="1905000"/>
            <a:ext cx="10287000" cy="48006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6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bn-IN" sz="960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:- </a:t>
            </a:r>
            <a:r>
              <a:rPr lang="bn-IN" sz="960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৪; </a:t>
            </a:r>
            <a:r>
              <a:rPr lang="bn-IN" sz="9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ওয়েবসাইট </a:t>
            </a:r>
            <a:endParaRPr lang="bn-IN" sz="96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17794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304800"/>
            <a:ext cx="60198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</a:t>
            </a:r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……</a:t>
            </a:r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..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2057400"/>
            <a:ext cx="101346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ওয়েবসাইট সম্পর্কে বর্ণা করতে পারবে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61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81400" y="304800"/>
            <a:ext cx="44196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ওয়েবসাইট 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575137"/>
            <a:ext cx="11811000" cy="507831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 আগেই জেনেছি  ইন্টারনেট হচ্ছে নেটওয়ার্কের নেটওয়ার্ক, যেখানে এক সাথে অসংখ্য কম্পিউটার একে অপরের সাথে যোগাযোগ করতে পারে ।</a:t>
            </a:r>
          </a:p>
          <a:p>
            <a:pPr algn="ctr"/>
            <a:r>
              <a:rPr lang="bn-IN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আর এর মাধ্যেমে নিজের তথ্য অন্যের সামনে তুলে ধরা হয়।</a:t>
            </a:r>
          </a:p>
          <a:p>
            <a:pPr algn="ctr"/>
            <a:r>
              <a:rPr lang="bn-IN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আর সেটা করার জন্য যে ব্যবস্থা; তাই ওয়েবসাইট</a:t>
            </a:r>
            <a:endParaRPr lang="bn-BD" sz="5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44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28600"/>
            <a:ext cx="113538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ওয়েবসাইটে তথ্য গুলো সাজানো গোছানো থাকে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2819400"/>
            <a:ext cx="6553200" cy="3962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800" y="1447800"/>
            <a:ext cx="11353800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ওয়েবসাইট গুলোর বিভিন্ন নাম থাকে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10400" y="3480137"/>
            <a:ext cx="5105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গান, ভিডিও দেখার জন্য 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71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build="p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2192000" cy="18764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152400" y="2209800"/>
            <a:ext cx="120396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 বিষয়ক তথ্য দেখার জন্য 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070"/>
          <a:stretch/>
        </p:blipFill>
        <p:spPr>
          <a:xfrm>
            <a:off x="137410" y="3324225"/>
            <a:ext cx="5425190" cy="383857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477000" y="4233208"/>
            <a:ext cx="5105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IN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 বিষয়ক </a:t>
            </a:r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খবর দেখার জন্য </a:t>
            </a:r>
            <a:endParaRPr lang="bn-BD" sz="6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45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192</Words>
  <Application>Microsoft Office PowerPoint</Application>
  <PresentationFormat>Custom</PresentationFormat>
  <Paragraphs>33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Microsoft Word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</dc:creator>
  <cp:lastModifiedBy>ROSE</cp:lastModifiedBy>
  <cp:revision>43</cp:revision>
  <dcterms:created xsi:type="dcterms:W3CDTF">2006-08-16T00:00:00Z</dcterms:created>
  <dcterms:modified xsi:type="dcterms:W3CDTF">2017-10-03T00:31:13Z</dcterms:modified>
</cp:coreProperties>
</file>